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7" r:id="rId2"/>
  </p:sldIdLst>
  <p:sldSz cx="12192000" cy="6858000"/>
  <p:notesSz cx="6858000" cy="9144000"/>
  <p:defaultTextStyle>
    <a:defPPr>
      <a:defRPr lang="en-N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7C0-E65A-4D4D-A8A3-CCA8EA7D4A17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3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3B07-ABA3-4999-947C-BC8D49E6D6F9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9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DF84-DD29-4BE9-ADD4-3DA73573A223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6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154-4097-43C9-9B99-A91D9E77316B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8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2276-7946-4209-9DD1-2497D015ED1B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1452-E882-4AAC-A832-126A6FB4DAE1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0F4-EC15-453D-8985-EE14FB6845C8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8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A507-DA54-4973-AF65-1AB79F252CEB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4000A-0450-4F29-8E7B-F165C4BD80F4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8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ADEA-80DC-453C-86ED-A69E2FD9BF9D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5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E9448-47BB-41CB-BE5A-BC3D8951A0FC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5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3563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43E8B-A22C-4A5D-A8F3-1D2F92CCFF48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939757" y="1907177"/>
            <a:ext cx="7978793" cy="3100327"/>
          </a:xfrm>
          <a:prstGeom prst="rect">
            <a:avLst/>
          </a:prstGeom>
          <a:ln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6A2154-4097-43C9-9B99-A91D9E77316B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5CFF9A-19B0-4DF2-ACD6-64931FE8955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2097" y="388694"/>
            <a:ext cx="100200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2.0 Research and Development (R&amp;D) Framework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Pursuant to the aforementioned provisions, an R&amp;D framework has been designed to drive R&amp;D implementation as illustrated below 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7" y="1233995"/>
            <a:ext cx="3315970" cy="351218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040783" y="1868183"/>
            <a:ext cx="7809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3.0 Policy Thrust for R &amp; D Framework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R&amp;D framework is anchored on the following broad Policy Thrust: 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Focus on market driven research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Establish world class Research and Development (R&amp;D) Centers of Excellence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Establish Research and Development Council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 sustainable funding to support Research and Development 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 stakeholder collaboration matrix for Research and Development (R&amp;D) 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 enablers for commercialization of research breakthrough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Facilitate acceptance and utilization of products of research by end users</a:t>
            </a:r>
          </a:p>
        </p:txBody>
      </p:sp>
    </p:spTree>
    <p:extLst>
      <p:ext uri="{BB962C8B-B14F-4D97-AF65-F5344CB8AC3E}">
        <p14:creationId xmlns:p14="http://schemas.microsoft.com/office/powerpoint/2010/main" val="890700043"/>
      </p:ext>
    </p:extLst>
  </p:cSld>
  <p:clrMapOvr>
    <a:masterClrMapping/>
  </p:clrMapOvr>
</p:sld>
</file>

<file path=ppt/theme/theme1.xml><?xml version="1.0" encoding="utf-8"?>
<a:theme xmlns:a="http://schemas.openxmlformats.org/drawingml/2006/main" name="New NCDMB Presentation Slide2 - wide screen- osuji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FD419CB-7E58-453A-9297-68132AB95D62}" vid="{FA9C076E-7264-4823-9397-9D6BCC7A1B3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New NCDMB Presentation Slide2 - wide screen- osuji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Njoku</dc:creator>
  <cp:lastModifiedBy>Jonathan Njoku</cp:lastModifiedBy>
  <cp:revision>1</cp:revision>
  <dcterms:created xsi:type="dcterms:W3CDTF">2020-05-07T16:28:04Z</dcterms:created>
  <dcterms:modified xsi:type="dcterms:W3CDTF">2020-05-07T16:28:33Z</dcterms:modified>
</cp:coreProperties>
</file>